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34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t>05.04.2010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t>05.04.2010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t>05.04.2010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t>05.04.2010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t>05.04.2010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t>05.04.2010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t>05.04.2010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t>05.04.2010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t>05.04.2010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t>05.04.2010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6F3EC-EBA2-45C2-9151-B5D0F17AD43C}" type="datetimeFigureOut">
              <a:rPr lang="ru-RU" smtClean="0"/>
              <a:t>05.04.2010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7B90D-B21B-4276-BF89-F590158A33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6F3EC-EBA2-45C2-9151-B5D0F17AD43C}" type="datetimeFigureOut">
              <a:rPr lang="ru-RU" smtClean="0"/>
              <a:t>05.04.2010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7B90D-B21B-4276-BF89-F590158A330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000100" y="1357298"/>
            <a:ext cx="3071834" cy="3379746"/>
            <a:chOff x="1214414" y="1192262"/>
            <a:chExt cx="3071834" cy="3379746"/>
          </a:xfrm>
        </p:grpSpPr>
        <p:sp>
          <p:nvSpPr>
            <p:cNvPr id="4" name="Овал 3"/>
            <p:cNvSpPr/>
            <p:nvPr/>
          </p:nvSpPr>
          <p:spPr>
            <a:xfrm>
              <a:off x="1214414" y="1500174"/>
              <a:ext cx="3071834" cy="30718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Равнобедренный треугольник 4"/>
            <p:cNvSpPr/>
            <p:nvPr/>
          </p:nvSpPr>
          <p:spPr>
            <a:xfrm rot="19854517">
              <a:off x="1525845" y="1196660"/>
              <a:ext cx="662945" cy="571504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Равнобедренный треугольник 5"/>
            <p:cNvSpPr/>
            <p:nvPr/>
          </p:nvSpPr>
          <p:spPr>
            <a:xfrm rot="1648855">
              <a:off x="3309137" y="1192262"/>
              <a:ext cx="662945" cy="571504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Овал 7"/>
          <p:cNvSpPr/>
          <p:nvPr/>
        </p:nvSpPr>
        <p:spPr>
          <a:xfrm>
            <a:off x="2786050" y="2500306"/>
            <a:ext cx="357190" cy="35719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857356" y="2500306"/>
            <a:ext cx="357190" cy="35719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2143108" y="2786058"/>
            <a:ext cx="828681" cy="714380"/>
          </a:xfrm>
          <a:prstGeom prst="triangl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428860" y="3214686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643174" y="3214686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 rot="8128670">
            <a:off x="1646280" y="2465720"/>
            <a:ext cx="2000264" cy="1643074"/>
          </a:xfrm>
          <a:prstGeom prst="arc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 rot="617617">
            <a:off x="1103985" y="4647948"/>
            <a:ext cx="1695978" cy="515921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 rot="20172113">
            <a:off x="2676738" y="4485622"/>
            <a:ext cx="1715145" cy="4952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7" name="Группа 46"/>
          <p:cNvGrpSpPr/>
          <p:nvPr/>
        </p:nvGrpSpPr>
        <p:grpSpPr>
          <a:xfrm>
            <a:off x="5214942" y="1214422"/>
            <a:ext cx="3214710" cy="3929090"/>
            <a:chOff x="5214942" y="1214422"/>
            <a:chExt cx="3214710" cy="3929090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5214942" y="1214422"/>
              <a:ext cx="3071834" cy="3379746"/>
              <a:chOff x="5214942" y="1214422"/>
              <a:chExt cx="3071834" cy="3379746"/>
            </a:xfrm>
          </p:grpSpPr>
          <p:sp>
            <p:nvSpPr>
              <p:cNvPr id="20" name="Овал 19"/>
              <p:cNvSpPr/>
              <p:nvPr/>
            </p:nvSpPr>
            <p:spPr>
              <a:xfrm>
                <a:off x="5214942" y="1522334"/>
                <a:ext cx="3071834" cy="307183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Равнобедренный треугольник 20"/>
              <p:cNvSpPr/>
              <p:nvPr/>
            </p:nvSpPr>
            <p:spPr>
              <a:xfrm rot="19854517">
                <a:off x="5526373" y="1218820"/>
                <a:ext cx="662945" cy="571504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Равнобедренный треугольник 21"/>
              <p:cNvSpPr/>
              <p:nvPr/>
            </p:nvSpPr>
            <p:spPr>
              <a:xfrm rot="1648855">
                <a:off x="7309665" y="1214422"/>
                <a:ext cx="662945" cy="571504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3" name="Овал 22"/>
            <p:cNvSpPr/>
            <p:nvPr/>
          </p:nvSpPr>
          <p:spPr>
            <a:xfrm>
              <a:off x="7000892" y="2357430"/>
              <a:ext cx="357190" cy="35719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6072198" y="2357430"/>
              <a:ext cx="357190" cy="35719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6286512" y="2928934"/>
              <a:ext cx="1000132" cy="50006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6643702" y="3071810"/>
              <a:ext cx="71438" cy="7143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6858016" y="3071810"/>
              <a:ext cx="71438" cy="7143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" name="Прямая соединительная линия 33"/>
            <p:cNvCxnSpPr/>
            <p:nvPr/>
          </p:nvCxnSpPr>
          <p:spPr>
            <a:xfrm>
              <a:off x="6357950" y="3857628"/>
              <a:ext cx="928694" cy="1588"/>
            </a:xfrm>
            <a:prstGeom prst="line">
              <a:avLst/>
            </a:prstGeom>
            <a:ln w="349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rot="5400000">
              <a:off x="7215206" y="3857628"/>
              <a:ext cx="142876" cy="1588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rot="5400000">
              <a:off x="6287306" y="3856834"/>
              <a:ext cx="142876" cy="1588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Овал 44"/>
            <p:cNvSpPr/>
            <p:nvPr/>
          </p:nvSpPr>
          <p:spPr>
            <a:xfrm>
              <a:off x="7215206" y="4357694"/>
              <a:ext cx="1214446" cy="64294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5357818" y="4500570"/>
              <a:ext cx="1214446" cy="64294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школа</cp:lastModifiedBy>
  <cp:revision>1</cp:revision>
  <dcterms:created xsi:type="dcterms:W3CDTF">2010-04-05T10:53:43Z</dcterms:created>
  <dcterms:modified xsi:type="dcterms:W3CDTF">2010-04-05T11:08:13Z</dcterms:modified>
</cp:coreProperties>
</file>