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Надежда" initials="Н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294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0-04-05T21:03:41.943" idx="1">
    <p:pos x="10" y="10"/>
    <p:text/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6F3EC-EBA2-45C2-9151-B5D0F17AD43C}" type="datetimeFigureOut">
              <a:rPr lang="ru-RU" smtClean="0"/>
              <a:pPr/>
              <a:t>06.04.2010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7B90D-B21B-4276-BF89-F590158A33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6F3EC-EBA2-45C2-9151-B5D0F17AD43C}" type="datetimeFigureOut">
              <a:rPr lang="ru-RU" smtClean="0"/>
              <a:pPr/>
              <a:t>06.04.2010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7B90D-B21B-4276-BF89-F590158A33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6F3EC-EBA2-45C2-9151-B5D0F17AD43C}" type="datetimeFigureOut">
              <a:rPr lang="ru-RU" smtClean="0"/>
              <a:pPr/>
              <a:t>06.04.2010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7B90D-B21B-4276-BF89-F590158A33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6F3EC-EBA2-45C2-9151-B5D0F17AD43C}" type="datetimeFigureOut">
              <a:rPr lang="ru-RU" smtClean="0"/>
              <a:pPr/>
              <a:t>06.04.2010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7B90D-B21B-4276-BF89-F590158A33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6F3EC-EBA2-45C2-9151-B5D0F17AD43C}" type="datetimeFigureOut">
              <a:rPr lang="ru-RU" smtClean="0"/>
              <a:pPr/>
              <a:t>06.04.2010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7B90D-B21B-4276-BF89-F590158A33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6F3EC-EBA2-45C2-9151-B5D0F17AD43C}" type="datetimeFigureOut">
              <a:rPr lang="ru-RU" smtClean="0"/>
              <a:pPr/>
              <a:t>06.04.2010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7B90D-B21B-4276-BF89-F590158A33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6F3EC-EBA2-45C2-9151-B5D0F17AD43C}" type="datetimeFigureOut">
              <a:rPr lang="ru-RU" smtClean="0"/>
              <a:pPr/>
              <a:t>06.04.2010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7B90D-B21B-4276-BF89-F590158A33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6F3EC-EBA2-45C2-9151-B5D0F17AD43C}" type="datetimeFigureOut">
              <a:rPr lang="ru-RU" smtClean="0"/>
              <a:pPr/>
              <a:t>06.04.2010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7B90D-B21B-4276-BF89-F590158A33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6F3EC-EBA2-45C2-9151-B5D0F17AD43C}" type="datetimeFigureOut">
              <a:rPr lang="ru-RU" smtClean="0"/>
              <a:pPr/>
              <a:t>06.04.2010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7B90D-B21B-4276-BF89-F590158A33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6F3EC-EBA2-45C2-9151-B5D0F17AD43C}" type="datetimeFigureOut">
              <a:rPr lang="ru-RU" smtClean="0"/>
              <a:pPr/>
              <a:t>06.04.2010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7B90D-B21B-4276-BF89-F590158A33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6F3EC-EBA2-45C2-9151-B5D0F17AD43C}" type="datetimeFigureOut">
              <a:rPr lang="ru-RU" smtClean="0"/>
              <a:pPr/>
              <a:t>06.04.2010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7B90D-B21B-4276-BF89-F590158A33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66F3EC-EBA2-45C2-9151-B5D0F17AD43C}" type="datetimeFigureOut">
              <a:rPr lang="ru-RU" smtClean="0"/>
              <a:pPr/>
              <a:t>06.04.2010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17B90D-B21B-4276-BF89-F590158A330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Овал 49"/>
          <p:cNvSpPr/>
          <p:nvPr/>
        </p:nvSpPr>
        <p:spPr>
          <a:xfrm>
            <a:off x="1285852" y="1071546"/>
            <a:ext cx="2786082" cy="278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Равнобедренный треугольник 50"/>
          <p:cNvSpPr/>
          <p:nvPr/>
        </p:nvSpPr>
        <p:spPr>
          <a:xfrm rot="19726690">
            <a:off x="1333082" y="726089"/>
            <a:ext cx="785818" cy="67742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Равнобедренный треугольник 51"/>
          <p:cNvSpPr/>
          <p:nvPr/>
        </p:nvSpPr>
        <p:spPr>
          <a:xfrm rot="1699081">
            <a:off x="3114019" y="645890"/>
            <a:ext cx="785818" cy="67742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2928926" y="192880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Овал 53"/>
          <p:cNvSpPr/>
          <p:nvPr/>
        </p:nvSpPr>
        <p:spPr>
          <a:xfrm>
            <a:off x="2214546" y="1928802"/>
            <a:ext cx="142876" cy="14287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Равнобедренный треугольник 54"/>
          <p:cNvSpPr/>
          <p:nvPr/>
        </p:nvSpPr>
        <p:spPr>
          <a:xfrm>
            <a:off x="2285984" y="2071678"/>
            <a:ext cx="745813" cy="642942"/>
          </a:xfrm>
          <a:prstGeom prst="triangl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Овал 55"/>
          <p:cNvSpPr/>
          <p:nvPr/>
        </p:nvSpPr>
        <p:spPr>
          <a:xfrm>
            <a:off x="2500298" y="2500306"/>
            <a:ext cx="71438" cy="71438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Овал 56"/>
          <p:cNvSpPr/>
          <p:nvPr/>
        </p:nvSpPr>
        <p:spPr>
          <a:xfrm>
            <a:off x="2714612" y="2500306"/>
            <a:ext cx="71438" cy="71438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Дуга 57"/>
          <p:cNvSpPr/>
          <p:nvPr/>
        </p:nvSpPr>
        <p:spPr>
          <a:xfrm rot="7609787">
            <a:off x="1800150" y="1485692"/>
            <a:ext cx="1643074" cy="1928826"/>
          </a:xfrm>
          <a:prstGeom prst="arc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ый треугольник 58"/>
          <p:cNvSpPr/>
          <p:nvPr/>
        </p:nvSpPr>
        <p:spPr>
          <a:xfrm rot="8601519">
            <a:off x="1338044" y="4032599"/>
            <a:ext cx="1081526" cy="772423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ый треугольник 59"/>
          <p:cNvSpPr/>
          <p:nvPr/>
        </p:nvSpPr>
        <p:spPr>
          <a:xfrm rot="13017828" flipH="1">
            <a:off x="3063555" y="3907979"/>
            <a:ext cx="1159503" cy="835342"/>
          </a:xfrm>
          <a:prstGeom prst="rtTriangle">
            <a:avLst/>
          </a:prstGeom>
          <a:scene3d>
            <a:camera prst="orthographicFront">
              <a:rot lat="0" lon="21299999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5643570" y="1357298"/>
            <a:ext cx="2357454" cy="2286016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Равнобедренный треугольник 25"/>
          <p:cNvSpPr/>
          <p:nvPr/>
        </p:nvSpPr>
        <p:spPr>
          <a:xfrm rot="19029032">
            <a:off x="5374014" y="1189162"/>
            <a:ext cx="776697" cy="562491"/>
          </a:xfrm>
          <a:prstGeom prst="triangl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Равнобедренный треугольник 26"/>
          <p:cNvSpPr/>
          <p:nvPr/>
        </p:nvSpPr>
        <p:spPr>
          <a:xfrm rot="2163334">
            <a:off x="7377788" y="1103367"/>
            <a:ext cx="776697" cy="562491"/>
          </a:xfrm>
          <a:prstGeom prst="triangl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7286644" y="2143116"/>
            <a:ext cx="214314" cy="214314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6143636" y="2143116"/>
            <a:ext cx="214314" cy="214314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6500826" y="2571744"/>
            <a:ext cx="642942" cy="21431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 flipH="1">
            <a:off x="6643702" y="2643182"/>
            <a:ext cx="71438" cy="45719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 flipH="1">
            <a:off x="6929454" y="2643182"/>
            <a:ext cx="71438" cy="45719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6429388" y="3214686"/>
            <a:ext cx="857256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Овал 33"/>
          <p:cNvSpPr/>
          <p:nvPr/>
        </p:nvSpPr>
        <p:spPr>
          <a:xfrm>
            <a:off x="5500694" y="3500438"/>
            <a:ext cx="1128714" cy="714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7000892" y="3500438"/>
            <a:ext cx="1128714" cy="714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9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9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6" grpId="1" animBg="1"/>
      <p:bldP spid="57" grpId="0" animBg="1"/>
      <p:bldP spid="57" grpId="1" animBg="1"/>
      <p:bldP spid="58" grpId="0" animBg="1"/>
      <p:bldP spid="59" grpId="0" animBg="1"/>
      <p:bldP spid="60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 rot="5400000">
            <a:off x="-500098" y="1214422"/>
            <a:ext cx="2643206" cy="135732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Скругленная соединительная линия 7"/>
          <p:cNvCxnSpPr/>
          <p:nvPr/>
        </p:nvCxnSpPr>
        <p:spPr>
          <a:xfrm flipV="1">
            <a:off x="1000100" y="2143116"/>
            <a:ext cx="1785950" cy="1428760"/>
          </a:xfrm>
          <a:prstGeom prst="curvedConnector3">
            <a:avLst>
              <a:gd name="adj1" fmla="val 5000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000628" y="642918"/>
            <a:ext cx="1928826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6858016" y="642918"/>
            <a:ext cx="142876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4929190" y="642918"/>
            <a:ext cx="142876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олилиния 16"/>
          <p:cNvSpPr/>
          <p:nvPr/>
        </p:nvSpPr>
        <p:spPr>
          <a:xfrm rot="14476070">
            <a:off x="3071802" y="500042"/>
            <a:ext cx="1655762" cy="1649412"/>
          </a:xfrm>
          <a:custGeom>
            <a:avLst/>
            <a:gdLst>
              <a:gd name="connsiteX0" fmla="*/ 1022350 w 1655762"/>
              <a:gd name="connsiteY0" fmla="*/ 1600200 h 1649412"/>
              <a:gd name="connsiteX1" fmla="*/ 136525 w 1655762"/>
              <a:gd name="connsiteY1" fmla="*/ 933450 h 1649412"/>
              <a:gd name="connsiteX2" fmla="*/ 203200 w 1655762"/>
              <a:gd name="connsiteY2" fmla="*/ 600075 h 1649412"/>
              <a:gd name="connsiteX3" fmla="*/ 222250 w 1655762"/>
              <a:gd name="connsiteY3" fmla="*/ 276225 h 1649412"/>
              <a:gd name="connsiteX4" fmla="*/ 279400 w 1655762"/>
              <a:gd name="connsiteY4" fmla="*/ 171450 h 1649412"/>
              <a:gd name="connsiteX5" fmla="*/ 365125 w 1655762"/>
              <a:gd name="connsiteY5" fmla="*/ 57150 h 1649412"/>
              <a:gd name="connsiteX6" fmla="*/ 469900 w 1655762"/>
              <a:gd name="connsiteY6" fmla="*/ 57150 h 1649412"/>
              <a:gd name="connsiteX7" fmla="*/ 898525 w 1655762"/>
              <a:gd name="connsiteY7" fmla="*/ 19050 h 1649412"/>
              <a:gd name="connsiteX8" fmla="*/ 1031875 w 1655762"/>
              <a:gd name="connsiteY8" fmla="*/ 114300 h 1649412"/>
              <a:gd name="connsiteX9" fmla="*/ 1136650 w 1655762"/>
              <a:gd name="connsiteY9" fmla="*/ 704850 h 1649412"/>
              <a:gd name="connsiteX10" fmla="*/ 1593850 w 1655762"/>
              <a:gd name="connsiteY10" fmla="*/ 923925 h 1649412"/>
              <a:gd name="connsiteX11" fmla="*/ 1508125 w 1655762"/>
              <a:gd name="connsiteY11" fmla="*/ 1228725 h 1649412"/>
              <a:gd name="connsiteX12" fmla="*/ 1022350 w 1655762"/>
              <a:gd name="connsiteY12" fmla="*/ 1600200 h 1649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5762" h="1649412">
                <a:moveTo>
                  <a:pt x="1022350" y="1600200"/>
                </a:moveTo>
                <a:cubicBezTo>
                  <a:pt x="793750" y="1550988"/>
                  <a:pt x="273050" y="1100137"/>
                  <a:pt x="136525" y="933450"/>
                </a:cubicBezTo>
                <a:cubicBezTo>
                  <a:pt x="0" y="766763"/>
                  <a:pt x="188913" y="709612"/>
                  <a:pt x="203200" y="600075"/>
                </a:cubicBezTo>
                <a:cubicBezTo>
                  <a:pt x="217487" y="490538"/>
                  <a:pt x="209550" y="347662"/>
                  <a:pt x="222250" y="276225"/>
                </a:cubicBezTo>
                <a:cubicBezTo>
                  <a:pt x="234950" y="204788"/>
                  <a:pt x="255588" y="207962"/>
                  <a:pt x="279400" y="171450"/>
                </a:cubicBezTo>
                <a:cubicBezTo>
                  <a:pt x="303212" y="134938"/>
                  <a:pt x="333375" y="76200"/>
                  <a:pt x="365125" y="57150"/>
                </a:cubicBezTo>
                <a:cubicBezTo>
                  <a:pt x="396875" y="38100"/>
                  <a:pt x="381000" y="63500"/>
                  <a:pt x="469900" y="57150"/>
                </a:cubicBezTo>
                <a:cubicBezTo>
                  <a:pt x="558800" y="50800"/>
                  <a:pt x="804863" y="9525"/>
                  <a:pt x="898525" y="19050"/>
                </a:cubicBezTo>
                <a:cubicBezTo>
                  <a:pt x="992187" y="28575"/>
                  <a:pt x="992188" y="0"/>
                  <a:pt x="1031875" y="114300"/>
                </a:cubicBezTo>
                <a:cubicBezTo>
                  <a:pt x="1071562" y="228600"/>
                  <a:pt x="1042988" y="569913"/>
                  <a:pt x="1136650" y="704850"/>
                </a:cubicBezTo>
                <a:cubicBezTo>
                  <a:pt x="1230312" y="839787"/>
                  <a:pt x="1531938" y="836613"/>
                  <a:pt x="1593850" y="923925"/>
                </a:cubicBezTo>
                <a:cubicBezTo>
                  <a:pt x="1655762" y="1011237"/>
                  <a:pt x="1601787" y="1112838"/>
                  <a:pt x="1508125" y="1228725"/>
                </a:cubicBezTo>
                <a:cubicBezTo>
                  <a:pt x="1414463" y="1344612"/>
                  <a:pt x="1250950" y="1649412"/>
                  <a:pt x="1022350" y="1600200"/>
                </a:cubicBezTo>
                <a:close/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5857884" y="3000372"/>
            <a:ext cx="1357322" cy="92869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>
            <a:off x="4679157" y="3250405"/>
            <a:ext cx="1428760" cy="92869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3571868" y="3429000"/>
            <a:ext cx="1343028" cy="98583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1000100" y="192880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ru-RU" dirty="0"/>
          </a:p>
        </p:txBody>
      </p:sp>
      <p:sp>
        <p:nvSpPr>
          <p:cNvPr id="65" name="TextBox 64"/>
          <p:cNvSpPr txBox="1"/>
          <p:nvPr/>
        </p:nvSpPr>
        <p:spPr>
          <a:xfrm>
            <a:off x="5572132" y="92867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66" name="TextBox 65"/>
          <p:cNvSpPr txBox="1"/>
          <p:nvPr/>
        </p:nvSpPr>
        <p:spPr>
          <a:xfrm>
            <a:off x="3857620" y="24288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</a:t>
            </a:r>
            <a:endParaRPr lang="ru-RU" dirty="0"/>
          </a:p>
        </p:txBody>
      </p:sp>
      <p:sp>
        <p:nvSpPr>
          <p:cNvPr id="67" name="TextBox 66"/>
          <p:cNvSpPr txBox="1"/>
          <p:nvPr/>
        </p:nvSpPr>
        <p:spPr>
          <a:xfrm>
            <a:off x="1785918" y="357187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4</a:t>
            </a:r>
            <a:endParaRPr lang="ru-RU" dirty="0"/>
          </a:p>
        </p:txBody>
      </p:sp>
      <p:sp>
        <p:nvSpPr>
          <p:cNvPr id="68" name="TextBox 67"/>
          <p:cNvSpPr txBox="1"/>
          <p:nvPr/>
        </p:nvSpPr>
        <p:spPr>
          <a:xfrm>
            <a:off x="5715008" y="371475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5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 rot="5400000">
            <a:off x="392877" y="1393017"/>
            <a:ext cx="1143008" cy="78581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1357290" y="1071546"/>
            <a:ext cx="1714512" cy="14287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071802" y="1071546"/>
            <a:ext cx="985838" cy="9144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214546" y="15716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ru-RU" dirty="0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rot="16200000" flipH="1">
            <a:off x="4464843" y="1321579"/>
            <a:ext cx="1000132" cy="21431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5072066" y="785794"/>
            <a:ext cx="1500198" cy="114300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5572132" y="1643050"/>
            <a:ext cx="1857388" cy="14287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929322" y="185736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</a:t>
            </a:r>
            <a:endParaRPr lang="ru-RU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 rot="16200000" flipH="1">
            <a:off x="-32" y="3857628"/>
            <a:ext cx="2557474" cy="271458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5400000" flipH="1" flipV="1">
            <a:off x="1357290" y="3643314"/>
            <a:ext cx="1714512" cy="1571636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16200000" flipH="1">
            <a:off x="1893075" y="4679165"/>
            <a:ext cx="2357454" cy="142876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3143240" y="5943600"/>
            <a:ext cx="1000132" cy="271482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16200000" flipV="1">
            <a:off x="2786050" y="4857760"/>
            <a:ext cx="2286016" cy="428628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2428860" y="507207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</a:t>
            </a:r>
            <a:endParaRPr lang="ru-RU" dirty="0"/>
          </a:p>
        </p:txBody>
      </p:sp>
      <p:cxnSp>
        <p:nvCxnSpPr>
          <p:cNvPr id="46" name="Прямая соединительная линия 45"/>
          <p:cNvCxnSpPr/>
          <p:nvPr/>
        </p:nvCxnSpPr>
        <p:spPr>
          <a:xfrm rot="16200000" flipH="1">
            <a:off x="5179223" y="4250537"/>
            <a:ext cx="1928826" cy="1714512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10800000" flipV="1">
            <a:off x="5286380" y="3071810"/>
            <a:ext cx="1500198" cy="107157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rot="5400000" flipH="1" flipV="1">
            <a:off x="6786578" y="307181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rot="16200000" flipH="1">
            <a:off x="5393537" y="4464851"/>
            <a:ext cx="3000396" cy="214314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6715140" y="614364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4</a:t>
            </a:r>
            <a:endParaRPr lang="ru-RU" dirty="0"/>
          </a:p>
        </p:txBody>
      </p:sp>
      <p:cxnSp>
        <p:nvCxnSpPr>
          <p:cNvPr id="62" name="Прямая соединительная линия 61"/>
          <p:cNvCxnSpPr/>
          <p:nvPr/>
        </p:nvCxnSpPr>
        <p:spPr>
          <a:xfrm rot="10800000" flipV="1">
            <a:off x="571472" y="2000240"/>
            <a:ext cx="3500462" cy="35719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6" grpId="0"/>
      <p:bldP spid="43" grpId="0"/>
      <p:bldP spid="6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9</Words>
  <Application>Microsoft Office PowerPoint</Application>
  <PresentationFormat>Экран (4:3)</PresentationFormat>
  <Paragraphs>9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Слайд 1</vt:lpstr>
      <vt:lpstr>Слайд 2</vt:lpstr>
      <vt:lpstr>Слайд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школа</dc:creator>
  <cp:lastModifiedBy>школа</cp:lastModifiedBy>
  <cp:revision>13</cp:revision>
  <dcterms:created xsi:type="dcterms:W3CDTF">2010-04-05T10:53:43Z</dcterms:created>
  <dcterms:modified xsi:type="dcterms:W3CDTF">2010-04-06T03:51:54Z</dcterms:modified>
</cp:coreProperties>
</file>