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9787449-E3AC-4BE0-911E-4EC5B267E9A3}" type="datetimeFigureOut">
              <a:rPr lang="ru-RU" smtClean="0"/>
              <a:pPr/>
              <a:t>23.05.2010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ECAC5F4-85E5-42C1-AF15-8460E2FA78B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857232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Чего я не знаю?</a:t>
            </a:r>
            <a:endParaRPr lang="ru-RU" sz="6600" dirty="0"/>
          </a:p>
        </p:txBody>
      </p:sp>
      <p:pic>
        <p:nvPicPr>
          <p:cNvPr id="4" name="Рисунок 3" descr="000201C5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2500306"/>
            <a:ext cx="4143404" cy="30718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945687a1acdf404776be71cdc07bd7dc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1472" y="571480"/>
            <a:ext cx="36952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6600" i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sz="6600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6600" i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’] 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5" y="2143116"/>
            <a:ext cx="82868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400" i="1" dirty="0" smtClean="0"/>
              <a:t>Согласные звуки</a:t>
            </a:r>
          </a:p>
          <a:p>
            <a:pPr>
              <a:buFont typeface="Arial" pitchFamily="34" charset="0"/>
              <a:buChar char="•"/>
            </a:pPr>
            <a:r>
              <a:rPr lang="ru-RU" sz="4400" i="1" dirty="0" smtClean="0"/>
              <a:t>Звонкие</a:t>
            </a:r>
          </a:p>
          <a:p>
            <a:pPr>
              <a:buFont typeface="Arial" pitchFamily="34" charset="0"/>
              <a:buChar char="•"/>
            </a:pPr>
            <a:r>
              <a:rPr lang="ru-RU" sz="4400" i="1" dirty="0" smtClean="0"/>
              <a:t>Парные</a:t>
            </a:r>
          </a:p>
          <a:p>
            <a:pPr>
              <a:buFont typeface="Arial" pitchFamily="34" charset="0"/>
              <a:buChar char="•"/>
            </a:pPr>
            <a:r>
              <a:rPr lang="ru-RU" sz="4400" i="1" dirty="0" smtClean="0"/>
              <a:t>Обозначаются буквами</a:t>
            </a:r>
            <a:r>
              <a:rPr lang="ru-RU" sz="6000" i="1" dirty="0" smtClean="0"/>
              <a:t> </a:t>
            </a:r>
            <a:r>
              <a:rPr lang="ru-RU" sz="6000" i="1" dirty="0" smtClean="0">
                <a:latin typeface="Times New Roman" pitchFamily="18" charset="0"/>
                <a:cs typeface="Times New Roman" pitchFamily="18" charset="0"/>
              </a:rPr>
              <a:t>Д и </a:t>
            </a:r>
            <a:r>
              <a:rPr lang="ru-RU" sz="6000" i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400" i="1" dirty="0" smtClean="0"/>
              <a:t> </a:t>
            </a:r>
            <a:endParaRPr lang="ru-RU" sz="4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4500562" y="357166"/>
            <a:ext cx="100013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Сам найду способ!</a:t>
            </a:r>
            <a:endParaRPr lang="ru-RU" sz="6600" dirty="0"/>
          </a:p>
        </p:txBody>
      </p:sp>
      <p:pic>
        <p:nvPicPr>
          <p:cNvPr id="5" name="Рисунок 4" descr="1573076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2000240"/>
            <a:ext cx="3810000" cy="333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/>
              <a:t>Делаю сам!</a:t>
            </a:r>
            <a:endParaRPr lang="ru-RU" sz="6600" dirty="0"/>
          </a:p>
        </p:txBody>
      </p:sp>
      <p:pic>
        <p:nvPicPr>
          <p:cNvPr id="3" name="Рисунок 2" descr="1192464lrz2y0w8ko[1]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40" y="1643050"/>
            <a:ext cx="3962425" cy="4277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0150" y="561975"/>
            <a:ext cx="674370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om-lesnika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464669883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elektronnaya_konura_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 descr="298112eeab67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N74070409531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135</TotalTime>
  <Words>29</Words>
  <Application>Microsoft Office PowerPoint</Application>
  <PresentationFormat>Экран (4:3)</PresentationFormat>
  <Paragraphs>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Чего я не знаю?</vt:lpstr>
      <vt:lpstr>Сам найду способ!</vt:lpstr>
      <vt:lpstr>Делаю сам!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Чего я не знаю?</dc:title>
  <dc:creator>Admin</dc:creator>
  <cp:lastModifiedBy>Admin</cp:lastModifiedBy>
  <cp:revision>14</cp:revision>
  <dcterms:created xsi:type="dcterms:W3CDTF">2010-05-23T06:03:02Z</dcterms:created>
  <dcterms:modified xsi:type="dcterms:W3CDTF">2010-05-23T08:27:45Z</dcterms:modified>
</cp:coreProperties>
</file>