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14"/>
  </p:notesMasterIdLst>
  <p:handoutMasterIdLst>
    <p:handoutMasterId r:id="rId15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39" autoAdjust="0"/>
    <p:restoredTop sz="94660"/>
  </p:normalViewPr>
  <p:slideViewPr>
    <p:cSldViewPr>
      <p:cViewPr>
        <p:scale>
          <a:sx n="41" d="100"/>
          <a:sy n="41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9" d="100"/>
          <a:sy n="39" d="100"/>
        </p:scale>
        <p:origin x="-156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59B6AB-0283-4F3B-964F-CC11A7E37396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EE0D2-CCB3-4C24-A101-7E444D8B63A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EA837-F6D6-43AA-B1DD-8AE4D0F6376E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4D88DA-611B-4E69-8478-68CD58ECEE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4D88DA-611B-4E69-8478-68CD58ECEEA0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A2841A-75AF-4056-AB9F-7D1AF8D861E8}" type="datetimeFigureOut">
              <a:rPr lang="ru-RU" smtClean="0"/>
              <a:t>22.05.2010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106E654-09B4-4DE4-8DC1-3FA707190056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3000372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«Ум и сердце в работу вложи. 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Каждой секундой в труде дорожи».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16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Баба Яга за 4 часа должна пролететь 20 км.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3382031[2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8" y="2357454"/>
            <a:ext cx="3589738" cy="39290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3" y="2531930"/>
            <a:ext cx="47149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Чему равна скорость на спидометре ступы Бабы Яги?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3" y="4514687"/>
            <a:ext cx="4286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Скорость на спидометре 5 км/ч.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Прибор для измерения скорости движения.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2428868"/>
            <a:ext cx="25462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/>
              <a:t>Спидометр</a:t>
            </a:r>
            <a:endParaRPr lang="ru-RU" sz="3600" dirty="0"/>
          </a:p>
        </p:txBody>
      </p:sp>
      <p:pic>
        <p:nvPicPr>
          <p:cNvPr id="4" name="Рисунок 3" descr="a9a55b015ae3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68" y="2285992"/>
            <a:ext cx="5064132" cy="40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i="1" dirty="0" smtClean="0">
                <a:latin typeface="Times New Roman" pitchFamily="18" charset="0"/>
                <a:cs typeface="Times New Roman" pitchFamily="18" charset="0"/>
              </a:rPr>
              <a:t>V=S:t</a:t>
            </a:r>
            <a:endParaRPr lang="ru-RU" sz="6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5786" y="3335254"/>
            <a:ext cx="155202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км/ч</a:t>
            </a:r>
          </a:p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км/с</a:t>
            </a:r>
          </a:p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м/мин</a:t>
            </a:r>
          </a:p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м/с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2143116"/>
            <a:ext cx="6311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Скорость = Расстояние : Время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Что такое секунда?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r>
              <a:rPr lang="ru-RU" sz="4800" dirty="0" smtClean="0"/>
              <a:t>Единица измерения времени.</a:t>
            </a:r>
            <a:endParaRPr lang="ru-RU" sz="4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Какие единицы измерения  времени вы знаете?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1538" y="1785926"/>
            <a:ext cx="2145139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инута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ас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утки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еделя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месяц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од</a:t>
            </a:r>
          </a:p>
          <a:p>
            <a:pPr>
              <a:buFont typeface="Arial" pitchFamily="34" charset="0"/>
              <a:buChar char="•"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век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Выразите в секундах: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2071678"/>
            <a:ext cx="382611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3 минуты 20 секунд</a:t>
            </a:r>
          </a:p>
          <a:p>
            <a:pPr>
              <a:buFont typeface="Arial" pitchFamily="34" charset="0"/>
              <a:buChar char="•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5 минут</a:t>
            </a:r>
          </a:p>
          <a:p>
            <a:pPr>
              <a:buFont typeface="Arial" pitchFamily="34" charset="0"/>
              <a:buChar char="•"/>
            </a:pP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45 минут</a:t>
            </a:r>
            <a:endParaRPr lang="ru-RU" sz="32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72198" y="2000240"/>
            <a:ext cx="26744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200 секунд</a:t>
            </a:r>
          </a:p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300 секунд</a:t>
            </a:r>
          </a:p>
          <a:p>
            <a:pPr>
              <a:buFont typeface="Arial" pitchFamily="34" charset="0"/>
              <a:buChar char="•"/>
            </a:pPr>
            <a:r>
              <a:rPr lang="ru-RU" sz="3600" i="1" dirty="0" smtClean="0">
                <a:latin typeface="Times New Roman" pitchFamily="18" charset="0"/>
                <a:cs typeface="Times New Roman" pitchFamily="18" charset="0"/>
              </a:rPr>
              <a:t>2700 секунд</a:t>
            </a:r>
            <a:endParaRPr lang="ru-RU" sz="36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Прочитайте ребус</a:t>
            </a:r>
            <a:endParaRPr lang="ru-RU" sz="5400" dirty="0"/>
          </a:p>
        </p:txBody>
      </p:sp>
      <p:sp>
        <p:nvSpPr>
          <p:cNvPr id="3" name="TextBox 2"/>
          <p:cNvSpPr txBox="1"/>
          <p:nvPr/>
        </p:nvSpPr>
        <p:spPr>
          <a:xfrm>
            <a:off x="2428860" y="2643182"/>
            <a:ext cx="47486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Рас</a:t>
            </a:r>
            <a:r>
              <a:rPr lang="ru-RU" sz="9600" dirty="0" smtClean="0"/>
              <a:t>100</a:t>
            </a:r>
            <a:r>
              <a:rPr lang="ru-RU" sz="6000" dirty="0" smtClean="0"/>
              <a:t>яние</a:t>
            </a:r>
            <a:endParaRPr lang="ru-RU" sz="6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Скорость </a:t>
            </a:r>
            <a:r>
              <a:rPr lang="en-US" sz="7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7200" dirty="0" smtClean="0">
                <a:latin typeface="Times New Roman" pitchFamily="18" charset="0"/>
                <a:cs typeface="Times New Roman" pitchFamily="18" charset="0"/>
              </a:rPr>
              <a:t>V (</a:t>
            </a:r>
            <a:r>
              <a:rPr lang="ru-RU" sz="7200" dirty="0" err="1" smtClean="0">
                <a:latin typeface="Times New Roman" pitchFamily="18" charset="0"/>
                <a:cs typeface="Times New Roman" pitchFamily="18" charset="0"/>
              </a:rPr>
              <a:t>вэ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678" y="3214686"/>
            <a:ext cx="28889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i="1" dirty="0" smtClean="0">
                <a:latin typeface="Times New Roman" pitchFamily="18" charset="0"/>
                <a:cs typeface="Times New Roman" pitchFamily="18" charset="0"/>
              </a:rPr>
              <a:t>V=S:t</a:t>
            </a:r>
            <a:endParaRPr lang="ru-RU" sz="88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EACGCCALS3DXCCA7WMWT3CA8KEAFYCAZHFKLSCAJENJX3CAMBA40SCAR96T9JCANPS6V8CALO47ARCA7L25SHCAAP5B66CAMQ1G22CAIRPT3UCAB138ENCAGHIXMCCA20WEXCCADCTQ94CA2G773KCAPKRE8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319283"/>
            <a:ext cx="2928958" cy="38957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034" y="531666"/>
            <a:ext cx="8293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Ракета летит со скоростью 9 км/ч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639793"/>
            <a:ext cx="3664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это означает?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746376"/>
            <a:ext cx="4429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Каждую секунду ракета пролетает 9 км.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8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Самолет летит со скоростью 950 км/ч.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t9054_1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6" y="2357430"/>
            <a:ext cx="4214842" cy="371477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8596" y="2425479"/>
            <a:ext cx="3652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это означает?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406692"/>
            <a:ext cx="3786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Каждый час самолет пролетает 950 км.</a:t>
            </a:r>
          </a:p>
          <a:p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5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Черепаха проползает 5 метров в секунду.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13986845_10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9190" y="2528894"/>
            <a:ext cx="3551483" cy="32575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71472" y="2657299"/>
            <a:ext cx="50006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Чему равна скорость движения?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228935"/>
            <a:ext cx="4714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Скорость движения черепахи 5 м/с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138</TotalTime>
  <Words>145</Words>
  <Application>Microsoft Office PowerPoint</Application>
  <PresentationFormat>Экран (4:3)</PresentationFormat>
  <Paragraphs>45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  «Ум и сердце в работу вложи.  Каждой секундой в труде дорожи».</vt:lpstr>
      <vt:lpstr>Что такое секунда?</vt:lpstr>
      <vt:lpstr>Какие единицы измерения  времени вы знаете?</vt:lpstr>
      <vt:lpstr>Выразите в секундах:</vt:lpstr>
      <vt:lpstr>Прочитайте ребус</vt:lpstr>
      <vt:lpstr>Скорость  V (вэ)</vt:lpstr>
      <vt:lpstr>Слайд 7</vt:lpstr>
      <vt:lpstr>Самолет летит со скоростью 950 км/ч.</vt:lpstr>
      <vt:lpstr>Черепаха проползает 5 метров в секунду.</vt:lpstr>
      <vt:lpstr>Баба Яга за 4 часа должна пролететь 20 км.</vt:lpstr>
      <vt:lpstr>Прибор для измерения скорости движения.</vt:lpstr>
      <vt:lpstr>V=S:t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 4 класс.</dc:title>
  <dc:creator>Admin</dc:creator>
  <cp:lastModifiedBy>Admin</cp:lastModifiedBy>
  <cp:revision>20</cp:revision>
  <dcterms:created xsi:type="dcterms:W3CDTF">2010-05-22T15:50:28Z</dcterms:created>
  <dcterms:modified xsi:type="dcterms:W3CDTF">2010-05-22T18:09:26Z</dcterms:modified>
</cp:coreProperties>
</file>